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2" r:id="rId2"/>
    <p:sldId id="367" r:id="rId3"/>
    <p:sldId id="368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6" r:id="rId1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255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4B364A-CE92-7C8A-817B-45398B822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6C78CC-2A91-45A6-380D-9522FDAE2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B4A4B1-C948-138D-A084-0E8A555ED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D1CB16-17C8-3A10-100A-9F42FEC6E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24D261-6CC2-9B60-7E39-1325B232D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9101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294A4E-AEEB-AD5D-EAD3-260A4C97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616BEA-42A6-A8FC-C849-C2FEE7DD3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D707C8-54E5-8138-0E84-A80DCF54B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ADF30D-3659-90C3-2B7A-200B2479D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00E99-AB48-DCD5-389A-0469CE8F8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771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348737-A649-8DA1-AC12-2CCE6C494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02BFF2-C15B-6CF4-0D92-311E1F746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D0ECA9-DB9F-7B2A-391D-CBC5360DB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AF2425-570A-51F6-2050-18CBC3FB5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AB52F2-B893-8FD5-FF06-E309ECA7B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853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6227F0-6E57-9F53-B0B9-981E93DC9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309807-EF50-BA9B-9752-C8EBDD0F13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43E3E8-89E2-AF86-EA1B-541DD7575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63737D-9581-302F-1AC0-DD32A9578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949AFC-B20D-BFF5-559D-287E6B5B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0ACC0C-743A-3B7E-4FCD-F7EF02270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827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7BD7B-23FA-2E7F-D69A-07E3D2F6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C38421-6232-14B3-B204-0BE1C1DC8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09C5C7-2076-A00C-0EB7-2908EA859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FB042B2-81CF-1F48-5B2D-E5062EDC4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86A23F1-804F-52E9-FC2B-EE3CC6145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D4DEFA3-623E-4548-94AE-CF9B207C5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E2A0908-4E6D-CB5B-B82C-1BB323A1D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B2B4082-8A3C-EAA9-2C79-1FF1BBEBC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44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777C8-6968-2CA8-D1CB-806871DA9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C934077-A409-F508-16E5-11AB1527A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1467305-0A1A-B53A-7AC0-27B9342BA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6F6CBD2-188E-B013-32E6-21F09351F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634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159A555-0361-15A0-3FC8-4A4627A14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F57357D-4865-ECFE-0F6B-5D73D8FEA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2784498-4DB0-7550-BF81-D7644217D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6530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CD4D5C-0DFD-6B38-032C-243D68D57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A9518D-8B77-E199-DA31-DEBBBB00D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870B3C-4088-7CC7-4726-9F75327E8A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78FA3E-5E06-A188-2FE8-2AC4107BA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4C69BF-460C-AAF5-211B-4F8FED9F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169223-0591-BCFD-B206-9A017311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286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AED71-62A2-7DA5-7143-8CBD5D225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5FEAA13-CAA3-9B47-BBFF-7DF42803F5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F1D2AC7-397F-B42D-F1C2-ABEA2422B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BB1725-1197-6B28-BCCF-71B899663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27D7B0B-3543-9E95-6319-D2509DCB4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C869F4-5B19-8E8C-E242-32A6A600A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856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F897B2-711F-CCF3-9076-E362D1DB3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93DFF87-E9D3-B227-0A5A-E0305A1FB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7A3BE8-D8C6-B9B4-12F8-7F0B8138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DB4141-0832-299C-903F-AE9346F34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4E1534-4FA6-9AAA-D5EF-CA0CA119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9165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C7AECF5-F60C-C974-4E9A-85EFE92C3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66F757-B8A0-A984-1088-DFBE61B24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887C92-3048-40F3-102C-5C619A8E3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1B7FB4-C51A-4831-37E5-065ADB7A5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59A16D-2558-5455-D3BF-94CA3FE47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673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517C0B-9D81-9B5F-B6C3-FCA283C1B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3DA4F6-6C3F-AB7B-8B65-36B62AE01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3B9B6F-3300-F4BE-7DED-043136C449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746B11-1CD5-4B7F-B633-49F5D7D8B639}" type="datetimeFigureOut">
              <a:rPr lang="es-CO" smtClean="0"/>
              <a:t>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0CF1B8-1616-0321-920B-0FFAAFD95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0FF23F-05BD-CA0A-AAA1-3B8EE8FC1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63D767-79F9-4732-89B8-1BF3B7EDCEF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062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1BB9774-50E6-444E-9F23-ACE2374CE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79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34BC85D-67A4-46B4-91CD-2011C4E27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95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161A4D6-02CF-4F74-8908-354E2150A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57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ADB490F-0057-43DD-A503-A7E5C4FF5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18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0F6090D-5BA1-4494-8C30-D95BAB98E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44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B182594-50EC-49DE-ADEC-F396011AA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32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6777C5-DB87-4657-A8ED-18A93B014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094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BB20CC7-1545-4E3E-BAE7-DCB35BA49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95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32F4F1F-4340-4063-BC6A-A84C57734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64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CE4E639-17C6-41F5-ACCB-93518C405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39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94CAF52-D326-47C3-8CDD-0DBCBDF58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14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9D8373E-5E2E-4D2E-824F-73E3903AB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16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9F0BF7F-B51C-42C3-AA63-E295BEFF4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203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2D0D708-F74F-4AFC-9845-3A0BE1B6F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97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CB0A14A-5C73-4A63-8FC0-39A8F79D4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3811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Luz Mireya Rocha Cantor</cp:lastModifiedBy>
  <cp:revision>1</cp:revision>
  <dcterms:created xsi:type="dcterms:W3CDTF">2026-03-02T14:43:34Z</dcterms:created>
  <dcterms:modified xsi:type="dcterms:W3CDTF">2026-04-06T19:54:04Z</dcterms:modified>
</cp:coreProperties>
</file>